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3" r:id="rId9"/>
    <p:sldId id="264" r:id="rId10"/>
    <p:sldId id="286" r:id="rId11"/>
    <p:sldId id="265" r:id="rId12"/>
    <p:sldId id="277" r:id="rId13"/>
    <p:sldId id="293" r:id="rId14"/>
    <p:sldId id="294" r:id="rId15"/>
    <p:sldId id="295" r:id="rId16"/>
    <p:sldId id="270" r:id="rId17"/>
    <p:sldId id="268" r:id="rId18"/>
    <p:sldId id="266" r:id="rId19"/>
    <p:sldId id="281" r:id="rId20"/>
    <p:sldId id="272" r:id="rId21"/>
    <p:sldId id="267" r:id="rId22"/>
    <p:sldId id="278" r:id="rId23"/>
    <p:sldId id="271" r:id="rId24"/>
    <p:sldId id="269" r:id="rId25"/>
    <p:sldId id="274" r:id="rId26"/>
    <p:sldId id="275" r:id="rId27"/>
    <p:sldId id="279" r:id="rId28"/>
    <p:sldId id="288" r:id="rId29"/>
    <p:sldId id="289" r:id="rId30"/>
    <p:sldId id="290" r:id="rId31"/>
    <p:sldId id="291" r:id="rId32"/>
    <p:sldId id="292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53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47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8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47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4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2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5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7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1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7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7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9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8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93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8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5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8E7936-113B-4A81-B87C-2FF95E674C20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F0EC89-3303-4974-BA99-DE44FAE6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36.m4a"/><Relationship Id="rId7" Type="http://schemas.openxmlformats.org/officeDocument/2006/relationships/image" Target="../media/image9.png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6.m4a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4056" y="873035"/>
            <a:ext cx="8825658" cy="2627810"/>
          </a:xfrm>
        </p:spPr>
        <p:txBody>
          <a:bodyPr/>
          <a:lstStyle/>
          <a:p>
            <a:pPr algn="ctr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Mechanical juicer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1314" y="3879668"/>
            <a:ext cx="7511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MENG204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Instructor</a:t>
            </a:r>
            <a:r>
              <a:rPr lang="en-US" dirty="0"/>
              <a:t>: Dr</a:t>
            </a:r>
            <a:r>
              <a:rPr lang="en-US" i="1" dirty="0"/>
              <a:t>. </a:t>
            </a:r>
            <a:r>
              <a:rPr lang="en-US" i="1" dirty="0" err="1"/>
              <a:t>Mamdouh</a:t>
            </a:r>
            <a:r>
              <a:rPr lang="en-US" i="1" dirty="0"/>
              <a:t> Al-</a:t>
            </a:r>
            <a:r>
              <a:rPr lang="en-US" i="1" dirty="0" err="1"/>
              <a:t>Gendy</a:t>
            </a:r>
            <a:r>
              <a:rPr lang="en-US" dirty="0"/>
              <a:t> </a:t>
            </a:r>
          </a:p>
          <a:p>
            <a:r>
              <a:rPr lang="en-US" dirty="0" smtClean="0"/>
              <a:t> Team </a:t>
            </a:r>
            <a:r>
              <a:rPr lang="en-US" dirty="0"/>
              <a:t>members:-</a:t>
            </a:r>
          </a:p>
          <a:p>
            <a:pPr algn="ctr"/>
            <a:r>
              <a:rPr lang="en-US" dirty="0"/>
              <a:t>1-Ahmed Jamal Harbi 1847432</a:t>
            </a:r>
          </a:p>
          <a:p>
            <a:pPr algn="ctr"/>
            <a:r>
              <a:rPr lang="en-US" dirty="0"/>
              <a:t>2-Jayez </a:t>
            </a:r>
            <a:r>
              <a:rPr lang="en-US" dirty="0" smtClean="0"/>
              <a:t>Al-</a:t>
            </a:r>
            <a:r>
              <a:rPr lang="en-US" dirty="0" err="1"/>
              <a:t>R</a:t>
            </a:r>
            <a:r>
              <a:rPr lang="en-US" dirty="0" err="1" smtClean="0"/>
              <a:t>ashidy</a:t>
            </a:r>
            <a:r>
              <a:rPr lang="en-US" dirty="0" smtClean="0"/>
              <a:t> </a:t>
            </a:r>
            <a:r>
              <a:rPr lang="en-US" dirty="0"/>
              <a:t>1847488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572577"/>
            <a:ext cx="1019175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17" y="1572577"/>
            <a:ext cx="1284740" cy="12287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6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15"/>
    </mc:Choice>
    <mc:Fallback>
      <p:transition spd="slow" advTm="2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711200"/>
            <a:ext cx="10337799" cy="53423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99" y="637759"/>
            <a:ext cx="7834901" cy="5541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8"/>
    </mc:Choice>
    <mc:Fallback>
      <p:transition spd="slow" advTm="2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1" y="634427"/>
            <a:ext cx="7884116" cy="556317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6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8"/>
    </mc:Choice>
    <mc:Fallback>
      <p:transition spd="slow" advTm="7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637759"/>
            <a:ext cx="7868237" cy="557185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8"/>
    </mc:Choice>
    <mc:Fallback>
      <p:transition spd="slow" advTm="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1" y="663159"/>
            <a:ext cx="7606300" cy="53802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3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"/>
    </mc:Choice>
    <mc:Fallback>
      <p:transition spd="slow" advTm="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933" y="648869"/>
            <a:ext cx="7904809" cy="55741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"/>
    </mc:Choice>
    <mc:Fallback>
      <p:transition spd="slow" advTm="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673" y="634580"/>
            <a:ext cx="7806327" cy="55621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5"/>
    </mc:Choice>
    <mc:Fallback>
      <p:transition spd="slow" advTm="30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99" y="660959"/>
            <a:ext cx="7746001" cy="54878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4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5"/>
    </mc:Choice>
    <mc:Fallback>
      <p:transition spd="slow" advTm="1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763" y="650459"/>
            <a:ext cx="7601538" cy="53829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5"/>
    </mc:Choice>
    <mc:Fallback>
      <p:transition spd="slow" advTm="1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988" y="704432"/>
            <a:ext cx="7496928" cy="52899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6"/>
    </mc:Choice>
    <mc:Fallback>
      <p:transition spd="slow" advTm="1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371969"/>
              </p:ext>
            </p:extLst>
          </p:nvPr>
        </p:nvGraphicFramePr>
        <p:xfrm>
          <a:off x="1295400" y="2557463"/>
          <a:ext cx="9601200" cy="2595880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1343297">
                  <a:extLst>
                    <a:ext uri="{9D8B030D-6E8A-4147-A177-3AD203B41FA5}">
                      <a16:colId xmlns:a16="http://schemas.microsoft.com/office/drawing/2014/main" val="3059650315"/>
                    </a:ext>
                  </a:extLst>
                </a:gridCol>
                <a:gridCol w="8257903">
                  <a:extLst>
                    <a:ext uri="{9D8B030D-6E8A-4147-A177-3AD203B41FA5}">
                      <a16:colId xmlns:a16="http://schemas.microsoft.com/office/drawing/2014/main" val="2916426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9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6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5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3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8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Drawing sheets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5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82008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8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1"/>
    </mc:Choice>
    <mc:Fallback>
      <p:transition spd="slow" advTm="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557" y="664743"/>
            <a:ext cx="7605971" cy="538045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1"/>
    </mc:Choice>
    <mc:Fallback>
      <p:transition spd="slow" advTm="2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473" y="675859"/>
            <a:ext cx="7501527" cy="5294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"/>
    </mc:Choice>
    <mc:Fallback>
      <p:transition spd="slow" advTm="2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873" y="661569"/>
            <a:ext cx="7882527" cy="55897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8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"/>
    </mc:Choice>
    <mc:Fallback>
      <p:transition spd="slow" advTm="1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900" y="645696"/>
            <a:ext cx="7818494" cy="55392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0"/>
    </mc:Choice>
    <mc:Fallback>
      <p:transition spd="slow" advTm="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706022"/>
            <a:ext cx="7620590" cy="53635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4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7"/>
    </mc:Choice>
    <mc:Fallback>
      <p:transition spd="slow" advTm="1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326" y="640933"/>
            <a:ext cx="7875338" cy="55820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4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"/>
    </mc:Choice>
    <mc:Fallback>
      <p:transition spd="slow" advTm="1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347" y="680622"/>
            <a:ext cx="7688854" cy="5405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"/>
    </mc:Choice>
    <mc:Fallback>
      <p:transition spd="slow" advTm="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22" y="644106"/>
            <a:ext cx="7881294" cy="55788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6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"/>
    </mc:Choice>
    <mc:Fallback>
      <p:transition spd="slow" advTm="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383" y="632995"/>
            <a:ext cx="7790559" cy="548840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"/>
    </mc:Choice>
    <mc:Fallback>
      <p:transition spd="slow" advTm="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666333"/>
            <a:ext cx="7836490" cy="55420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"/>
    </mc:Choice>
    <mc:Fallback>
      <p:transition spd="slow" advTm="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6228805" cy="3318936"/>
          </a:xfrm>
        </p:spPr>
        <p:txBody>
          <a:bodyPr/>
          <a:lstStyle/>
          <a:p>
            <a:r>
              <a:rPr lang="en-US" dirty="0"/>
              <a:t>Mechanical </a:t>
            </a:r>
            <a:r>
              <a:rPr lang="en-US" dirty="0" smtClean="0"/>
              <a:t>juicer</a:t>
            </a:r>
            <a:r>
              <a:rPr lang="ar-SA" dirty="0" smtClean="0"/>
              <a:t>:</a:t>
            </a:r>
            <a:r>
              <a:rPr lang="en-US" dirty="0" smtClean="0"/>
              <a:t> </a:t>
            </a:r>
            <a:r>
              <a:rPr lang="en-US" dirty="0"/>
              <a:t>is a manual tool made of mechanical parts designed to convert fruits into juice.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42" y="2556932"/>
            <a:ext cx="2767256" cy="365918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5"/>
    </mc:Choice>
    <mc:Fallback>
      <p:transition spd="slow" advTm="1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636169"/>
            <a:ext cx="7665037" cy="54539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5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"/>
    </mc:Choice>
    <mc:Fallback>
      <p:transition spd="slow" advTm="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05" y="648869"/>
            <a:ext cx="7717695" cy="54852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0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9"/>
    </mc:Choice>
    <mc:Fallback>
      <p:transition spd="slow" advTm="3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669506"/>
            <a:ext cx="7823790" cy="55506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4"/>
    </mc:Choice>
    <mc:Fallback>
      <p:transition spd="slow" advTm="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566" y="2588629"/>
            <a:ext cx="8158688" cy="1822514"/>
          </a:xfrm>
        </p:spPr>
        <p:txBody>
          <a:bodyPr/>
          <a:lstStyle/>
          <a:p>
            <a:r>
              <a:rPr lang="en-US" dirty="0"/>
              <a:t>Videos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"/>
    </mc:Choice>
    <mc:Fallback>
      <p:transition spd="slow" advTm="1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echanical juice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583" y="627018"/>
            <a:ext cx="10685418" cy="53688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7"/>
    </mc:Choice>
    <mc:Fallback>
      <p:transition spd="slow" advTm="2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41" objId="4"/>
        <p14:stopEvt time="24314" objId="4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9"/>
    </mc:Choice>
    <mc:Fallback>
      <p:transition spd="slow" advTm="16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876108" cy="3318936"/>
          </a:xfrm>
        </p:spPr>
        <p:txBody>
          <a:bodyPr/>
          <a:lstStyle/>
          <a:p>
            <a:r>
              <a:rPr lang="en-US" dirty="0"/>
              <a:t>Its main function is to convert fruits into juice, such as orange, apple, lemon, and others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3" y="2556932"/>
            <a:ext cx="2653935" cy="367957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5"/>
    </mc:Choice>
    <mc:Fallback>
      <p:transition spd="slow" advTm="1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 </a:t>
            </a:r>
            <a:r>
              <a:rPr lang="en-US" dirty="0"/>
              <a:t>juicer is found in most homes and juice shops, due to its high quality, ease of use, low price, and most importantly for the </a:t>
            </a:r>
            <a:r>
              <a:rPr lang="en-US" dirty="0" smtClean="0"/>
              <a:t>user is </a:t>
            </a:r>
            <a:r>
              <a:rPr lang="en-US" dirty="0"/>
              <a:t>available at any time and any place.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0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1"/>
    </mc:Choice>
    <mc:Fallback>
      <p:transition spd="slow" advTm="19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Mechanical juic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400" y="2806700"/>
            <a:ext cx="9601200" cy="2868613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1"/>
    </mc:Choice>
    <mc:Fallback>
      <p:transition spd="slow" advTm="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66" objId="5"/>
        <p14:stopEvt time="7317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2196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236140"/>
              </p:ext>
            </p:extLst>
          </p:nvPr>
        </p:nvGraphicFramePr>
        <p:xfrm>
          <a:off x="1295398" y="1746840"/>
          <a:ext cx="9601200" cy="1849120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12532885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7442740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01410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200SR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6.67Kg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6.14Kg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94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Economic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8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Material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6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0082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9" y="3595960"/>
            <a:ext cx="2807767" cy="2630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543" y="3593615"/>
            <a:ext cx="1991003" cy="2678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83698" y="1286694"/>
            <a:ext cx="179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Mechanical juicer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0960" y="129259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 juicer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0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4"/>
    </mc:Choice>
    <mc:Fallback>
      <p:transition spd="slow" advTm="2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53812" y="2011681"/>
            <a:ext cx="8158688" cy="2403565"/>
          </a:xfrm>
        </p:spPr>
        <p:txBody>
          <a:bodyPr>
            <a:normAutofit/>
          </a:bodyPr>
          <a:lstStyle/>
          <a:p>
            <a:r>
              <a:rPr lang="en-US" dirty="0"/>
              <a:t>Drawing sheets</a:t>
            </a:r>
            <a:br>
              <a:rPr lang="en-US" dirty="0"/>
            </a:b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56"/>
    </mc:Choice>
    <mc:Fallback>
      <p:transition spd="slow" advTm="1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273" y="653633"/>
            <a:ext cx="7857127" cy="556288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"/>
    </mc:Choice>
    <mc:Fallback>
      <p:transition spd="slow" advTm="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125</Words>
  <Application>Microsoft Office PowerPoint</Application>
  <PresentationFormat>Widescreen</PresentationFormat>
  <Paragraphs>49</Paragraphs>
  <Slides>35</Slides>
  <Notes>0</Notes>
  <HiddenSlides>0</HiddenSlides>
  <MMClips>37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Garamond</vt:lpstr>
      <vt:lpstr>Times New Roman</vt:lpstr>
      <vt:lpstr>Organic</vt:lpstr>
      <vt:lpstr>Project Mechanical juicer</vt:lpstr>
      <vt:lpstr>AGENDA</vt:lpstr>
      <vt:lpstr>Introduction </vt:lpstr>
      <vt:lpstr>Functions  </vt:lpstr>
      <vt:lpstr>Importance </vt:lpstr>
      <vt:lpstr>Simulation </vt:lpstr>
      <vt:lpstr>Comparison </vt:lpstr>
      <vt:lpstr>Drawing sheets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Videos </vt:lpstr>
      <vt:lpstr>PowerPoint Presentation</vt:lpstr>
      <vt:lpstr>THANK YOU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Mechanical juicer</dc:title>
  <dc:creator>toshiba</dc:creator>
  <cp:lastModifiedBy>toshiba</cp:lastModifiedBy>
  <cp:revision>35</cp:revision>
  <dcterms:created xsi:type="dcterms:W3CDTF">2020-11-26T05:50:01Z</dcterms:created>
  <dcterms:modified xsi:type="dcterms:W3CDTF">2020-11-29T20:47:27Z</dcterms:modified>
</cp:coreProperties>
</file>